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1" r:id="rId3"/>
    <p:sldId id="258" r:id="rId4"/>
    <p:sldId id="260" r:id="rId5"/>
    <p:sldId id="259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AC212-6E4B-4CCF-A385-D935315DC62A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20CC6-359D-40B1-A326-4184BE5065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6298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12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316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974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932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404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36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079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93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714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359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175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39B2F-16BC-4C68-AA51-B7950F38D651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DBF02-A436-42F3-A1AC-18042E125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875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773" y="533400"/>
            <a:ext cx="8730451" cy="579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4322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Volunteering is helping other people.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6190981" cy="4136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505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pPr lvl="8"/>
            <a:r>
              <a:rPr lang="en-US" dirty="0" smtClean="0"/>
              <a:t>                           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5781"/>
            <a:ext cx="5486400" cy="564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0200" y="1524000"/>
            <a:ext cx="32004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 is raising his hand.  </a:t>
            </a:r>
          </a:p>
          <a:p>
            <a:r>
              <a:rPr lang="en-US" sz="4000" dirty="0" smtClean="0"/>
              <a:t>He is volunteering to help with something.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127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woman is volunteering.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is a tutor in the school.  </a:t>
            </a:r>
          </a:p>
          <a:p>
            <a:r>
              <a:rPr lang="en-US" dirty="0" smtClean="0"/>
              <a:t>She is helping the girl to read a book. 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442447"/>
            <a:ext cx="28575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0267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These people are helping to build a house.  They are volunteers.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5564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receive no money for volunteering.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6462713" cy="4830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414588"/>
            <a:ext cx="27146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8169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people volunteering?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24000"/>
            <a:ext cx="4362400" cy="441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1676400"/>
            <a:ext cx="342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They like to help other people.</a:t>
            </a:r>
          </a:p>
          <a:p>
            <a:endParaRPr lang="en-US" sz="3600" dirty="0"/>
          </a:p>
          <a:p>
            <a:r>
              <a:rPr lang="en-US" sz="3600" dirty="0" smtClean="0"/>
              <a:t>They want to help the community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1860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are very special people!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724934"/>
            <a:ext cx="9144000" cy="433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8391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89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Volunteering is helping other people.</vt:lpstr>
      <vt:lpstr>Slide 3</vt:lpstr>
      <vt:lpstr>The woman is volunteering. </vt:lpstr>
      <vt:lpstr>These people are helping to build a house.  They are volunteers.</vt:lpstr>
      <vt:lpstr>You receive no money for volunteering.</vt:lpstr>
      <vt:lpstr>Why are people volunteering?</vt:lpstr>
      <vt:lpstr>These are very special people!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Daniels</dc:creator>
  <cp:lastModifiedBy>CT</cp:lastModifiedBy>
  <cp:revision>3</cp:revision>
  <dcterms:created xsi:type="dcterms:W3CDTF">2012-01-20T18:47:39Z</dcterms:created>
  <dcterms:modified xsi:type="dcterms:W3CDTF">2012-01-23T20:32:41Z</dcterms:modified>
</cp:coreProperties>
</file>